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60" r:id="rId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086" autoAdjust="0"/>
  </p:normalViewPr>
  <p:slideViewPr>
    <p:cSldViewPr>
      <p:cViewPr varScale="1">
        <p:scale>
          <a:sx n="86" d="100"/>
          <a:sy n="86" d="100"/>
        </p:scale>
        <p:origin x="-148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3363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2879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66283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10/05/2016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412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10/05/2016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3342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10/05/2016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1432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10/05/2016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12539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10/05/2016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1322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10/05/2016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2647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10/05/2016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17504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10/05/2016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5791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68318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10/05/2016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35193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10/05/2016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27022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10/05/2016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8761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713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10/05/2016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5001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10/05/2016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7006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10/05/2016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3821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10/05/2016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7695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10/05/2016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4939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10/05/2016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345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/>
              <a:t>10/05/2016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9912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10/05/2016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776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1628800"/>
            <a:ext cx="7772400" cy="1470025"/>
          </a:xfrm>
        </p:spPr>
        <p:txBody>
          <a:bodyPr/>
          <a:lstStyle/>
          <a:p>
            <a:r>
              <a:rPr lang="es-MX" dirty="0" smtClean="0"/>
              <a:t>TIPOS DE INVESTIGACIÓN</a:t>
            </a:r>
            <a:endParaRPr lang="es-MX" dirty="0"/>
          </a:p>
        </p:txBody>
      </p:sp>
      <p:sp>
        <p:nvSpPr>
          <p:cNvPr id="4" name="3 Subtítulo"/>
          <p:cNvSpPr txBox="1">
            <a:spLocks noGrp="1"/>
          </p:cNvSpPr>
          <p:nvPr>
            <p:ph type="subTitle" idx="1"/>
          </p:nvPr>
        </p:nvSpPr>
        <p:spPr>
          <a:xfrm>
            <a:off x="539552" y="3429000"/>
            <a:ext cx="8208912" cy="22344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MX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Área Académica: </a:t>
            </a:r>
            <a:r>
              <a:rPr lang="es-MX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Licenciatura en </a:t>
            </a:r>
            <a:r>
              <a:rPr lang="es-MX" sz="24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Ingeniería </a:t>
            </a:r>
            <a:r>
              <a:rPr lang="es-MX" sz="24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Industrial</a:t>
            </a:r>
          </a:p>
          <a:p>
            <a:pPr algn="l"/>
            <a:endParaRPr lang="es-MX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Profesor: </a:t>
            </a:r>
            <a:r>
              <a:rPr lang="es-MX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Mtro. </a:t>
            </a:r>
            <a:r>
              <a:rPr lang="es-MX" sz="24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Manuel </a:t>
            </a:r>
            <a:r>
              <a:rPr lang="es-MX" sz="24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Saldaña </a:t>
            </a:r>
            <a:r>
              <a:rPr lang="es-MX" sz="2400" b="1" i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Franquis</a:t>
            </a:r>
            <a:endParaRPr lang="es-MX" sz="2400" b="1" i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Periodo</a:t>
            </a:r>
            <a:r>
              <a:rPr lang="es-MX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s-MX" sz="24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Enero-junio 2016</a:t>
            </a:r>
            <a:endParaRPr lang="es-MX" sz="2400" b="1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942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6632"/>
            <a:ext cx="9144000" cy="5256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541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21</Words>
  <Application>Microsoft Office PowerPoint</Application>
  <PresentationFormat>Presentación en pantalla (4:3)</PresentationFormat>
  <Paragraphs>6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2</vt:i4>
      </vt:variant>
    </vt:vector>
  </HeadingPairs>
  <TitlesOfParts>
    <vt:vector size="4" baseType="lpstr">
      <vt:lpstr>Tema de Office</vt:lpstr>
      <vt:lpstr>1_Tema de Office</vt:lpstr>
      <vt:lpstr>TIPOS DE INVESTIGACIÓN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Citlali</dc:creator>
  <cp:lastModifiedBy>Ing. Rafaela</cp:lastModifiedBy>
  <cp:revision>29</cp:revision>
  <dcterms:created xsi:type="dcterms:W3CDTF">2012-12-04T21:22:09Z</dcterms:created>
  <dcterms:modified xsi:type="dcterms:W3CDTF">2016-05-10T17:36:49Z</dcterms:modified>
</cp:coreProperties>
</file>