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0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86" autoAdjust="0"/>
  </p:normalViewPr>
  <p:slideViewPr>
    <p:cSldViewPr>
      <p:cViewPr varScale="1">
        <p:scale>
          <a:sx n="86" d="100"/>
          <a:sy n="86" d="100"/>
        </p:scale>
        <p:origin x="-148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6628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41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34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143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253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132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264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750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79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831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5193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702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76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77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7772400" cy="1470025"/>
          </a:xfrm>
        </p:spPr>
        <p:txBody>
          <a:bodyPr/>
          <a:lstStyle/>
          <a:p>
            <a:r>
              <a:rPr lang="es-MX" dirty="0" smtClean="0"/>
              <a:t>TIPOS DE INVESTIGACIÓN</a:t>
            </a:r>
            <a:endParaRPr lang="es-MX" dirty="0"/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539552" y="3429000"/>
            <a:ext cx="8208912" cy="22344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Académica: </a:t>
            </a:r>
            <a:r>
              <a:rPr lang="es-MX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Licenciatura en </a:t>
            </a:r>
            <a:r>
              <a:rPr lang="es-MX" sz="24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Ingeniería </a:t>
            </a:r>
            <a:r>
              <a:rPr lang="es-MX" sz="24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Industrial</a:t>
            </a:r>
          </a:p>
          <a:p>
            <a:pPr algn="l"/>
            <a:endParaRPr lang="es-MX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Profesor: </a:t>
            </a:r>
            <a:r>
              <a:rPr lang="es-MX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Mtro. </a:t>
            </a:r>
            <a:r>
              <a:rPr lang="es-MX" sz="24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Manuel </a:t>
            </a:r>
            <a:r>
              <a:rPr lang="es-MX" sz="24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Saldaña </a:t>
            </a:r>
            <a:r>
              <a:rPr lang="es-MX" sz="2400" b="1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Franquis</a:t>
            </a:r>
            <a:endParaRPr lang="es-MX" sz="2400" b="1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</a:t>
            </a:r>
            <a:r>
              <a:rPr lang="es-MX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s-MX" sz="24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Enero-junio 2016</a:t>
            </a:r>
            <a:endParaRPr lang="es-MX" sz="24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632"/>
            <a:ext cx="9144000" cy="525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21</Words>
  <Application>Microsoft Office PowerPoint</Application>
  <PresentationFormat>Presentación en pantalla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2</vt:i4>
      </vt:variant>
    </vt:vector>
  </HeadingPairs>
  <TitlesOfParts>
    <vt:vector size="4" baseType="lpstr">
      <vt:lpstr>Tema de Office</vt:lpstr>
      <vt:lpstr>1_Tema de Office</vt:lpstr>
      <vt:lpstr>TIPOS DE INVESTIGACIÓN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Ing. Rafaela</cp:lastModifiedBy>
  <cp:revision>29</cp:revision>
  <dcterms:created xsi:type="dcterms:W3CDTF">2012-12-04T21:22:09Z</dcterms:created>
  <dcterms:modified xsi:type="dcterms:W3CDTF">2016-05-10T17:36:49Z</dcterms:modified>
</cp:coreProperties>
</file>